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tiff>
</file>

<file path=ppt/media/image10.png>
</file>

<file path=ppt/media/image11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625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085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614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6794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734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153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240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5727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74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433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541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17513-2E03-4EFA-B145-F289B31F6455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3F6CA-C33E-4CC1-9123-3075A9BC5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65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0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9.png"/><Relationship Id="rId5" Type="http://schemas.openxmlformats.org/officeDocument/2006/relationships/image" Target="../media/image4.tiff"/><Relationship Id="rId10" Type="http://schemas.openxmlformats.org/officeDocument/2006/relationships/image" Target="../media/image8.png"/><Relationship Id="rId4" Type="http://schemas.openxmlformats.org/officeDocument/2006/relationships/image" Target="../media/image3.tiff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3">
            <a:extLst>
              <a:ext uri="{FF2B5EF4-FFF2-40B4-BE49-F238E27FC236}">
                <a16:creationId xmlns:a16="http://schemas.microsoft.com/office/drawing/2014/main" id="{3F30C8DC-F72E-9F40-98A3-37DD52611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3143" y="2781238"/>
            <a:ext cx="1055436" cy="656916"/>
          </a:xfrm>
          <a:prstGeom prst="rect">
            <a:avLst/>
          </a:prstGeom>
        </p:spPr>
      </p:pic>
      <p:cxnSp>
        <p:nvCxnSpPr>
          <p:cNvPr id="54" name="Straight Arrow Connector 13">
            <a:extLst>
              <a:ext uri="{FF2B5EF4-FFF2-40B4-BE49-F238E27FC236}">
                <a16:creationId xmlns:a16="http://schemas.microsoft.com/office/drawing/2014/main" id="{99665756-7998-B44E-A633-672C9903E163}"/>
              </a:ext>
            </a:extLst>
          </p:cNvPr>
          <p:cNvCxnSpPr>
            <a:cxnSpLocks/>
            <a:stCxn id="32" idx="0"/>
            <a:endCxn id="1028" idx="1"/>
          </p:cNvCxnSpPr>
          <p:nvPr/>
        </p:nvCxnSpPr>
        <p:spPr>
          <a:xfrm flipV="1">
            <a:off x="3289004" y="3109696"/>
            <a:ext cx="2703124" cy="9209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slack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128" y="2816050"/>
            <a:ext cx="649658" cy="58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5">
            <a:extLst>
              <a:ext uri="{FF2B5EF4-FFF2-40B4-BE49-F238E27FC236}">
                <a16:creationId xmlns:a16="http://schemas.microsoft.com/office/drawing/2014/main" id="{FD73B327-FF62-2449-B576-31C90E858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338" y="2990961"/>
            <a:ext cx="945148" cy="207587"/>
          </a:xfrm>
          <a:prstGeom prst="rect">
            <a:avLst/>
          </a:prstGeom>
        </p:spPr>
      </p:pic>
      <p:pic>
        <p:nvPicPr>
          <p:cNvPr id="30" name="Picture 8">
            <a:extLst>
              <a:ext uri="{FF2B5EF4-FFF2-40B4-BE49-F238E27FC236}">
                <a16:creationId xmlns:a16="http://schemas.microsoft.com/office/drawing/2014/main" id="{E428C06F-5BDE-DC43-89EE-2FE998CC22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5339" y="1970435"/>
            <a:ext cx="765145" cy="715117"/>
          </a:xfrm>
          <a:prstGeom prst="rect">
            <a:avLst/>
          </a:prstGeom>
        </p:spPr>
      </p:pic>
      <p:pic>
        <p:nvPicPr>
          <p:cNvPr id="31" name="Picture 9">
            <a:extLst>
              <a:ext uri="{FF2B5EF4-FFF2-40B4-BE49-F238E27FC236}">
                <a16:creationId xmlns:a16="http://schemas.microsoft.com/office/drawing/2014/main" id="{5EB51513-BE0E-1D42-9BF7-45A54AF56E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8416" y="2570820"/>
            <a:ext cx="1121178" cy="1047870"/>
          </a:xfrm>
          <a:prstGeom prst="rect">
            <a:avLst/>
          </a:prstGeom>
        </p:spPr>
      </p:pic>
      <p:pic>
        <p:nvPicPr>
          <p:cNvPr id="32" name="Picture 10">
            <a:extLst>
              <a:ext uri="{FF2B5EF4-FFF2-40B4-BE49-F238E27FC236}">
                <a16:creationId xmlns:a16="http://schemas.microsoft.com/office/drawing/2014/main" id="{659CAE3A-3476-384A-83BD-EDB3E550B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8554" y="4030672"/>
            <a:ext cx="740900" cy="692457"/>
          </a:xfrm>
          <a:prstGeom prst="rect">
            <a:avLst/>
          </a:prstGeom>
        </p:spPr>
      </p:pic>
      <p:cxnSp>
        <p:nvCxnSpPr>
          <p:cNvPr id="33" name="Straight Arrow Connector 12">
            <a:extLst>
              <a:ext uri="{FF2B5EF4-FFF2-40B4-BE49-F238E27FC236}">
                <a16:creationId xmlns:a16="http://schemas.microsoft.com/office/drawing/2014/main" id="{7CAE9DFF-CA89-664A-9F5F-450D87046509}"/>
              </a:ext>
            </a:extLst>
          </p:cNvPr>
          <p:cNvCxnSpPr>
            <a:cxnSpLocks/>
          </p:cNvCxnSpPr>
          <p:nvPr/>
        </p:nvCxnSpPr>
        <p:spPr>
          <a:xfrm>
            <a:off x="2026631" y="3094755"/>
            <a:ext cx="74793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13">
            <a:extLst>
              <a:ext uri="{FF2B5EF4-FFF2-40B4-BE49-F238E27FC236}">
                <a16:creationId xmlns:a16="http://schemas.microsoft.com/office/drawing/2014/main" id="{99665756-7998-B44E-A633-672C9903E163}"/>
              </a:ext>
            </a:extLst>
          </p:cNvPr>
          <p:cNvCxnSpPr>
            <a:cxnSpLocks/>
          </p:cNvCxnSpPr>
          <p:nvPr/>
        </p:nvCxnSpPr>
        <p:spPr>
          <a:xfrm>
            <a:off x="3792999" y="3095691"/>
            <a:ext cx="74793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15">
            <a:extLst>
              <a:ext uri="{FF2B5EF4-FFF2-40B4-BE49-F238E27FC236}">
                <a16:creationId xmlns:a16="http://schemas.microsoft.com/office/drawing/2014/main" id="{6FB88893-86B5-D543-8F7B-02FE78D8AEA2}"/>
              </a:ext>
            </a:extLst>
          </p:cNvPr>
          <p:cNvCxnSpPr/>
          <p:nvPr/>
        </p:nvCxnSpPr>
        <p:spPr>
          <a:xfrm flipH="1">
            <a:off x="2427410" y="2463786"/>
            <a:ext cx="491144" cy="5271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17">
            <a:extLst>
              <a:ext uri="{FF2B5EF4-FFF2-40B4-BE49-F238E27FC236}">
                <a16:creationId xmlns:a16="http://schemas.microsoft.com/office/drawing/2014/main" id="{A9024CF8-8913-9C4D-9111-DDA2CF98B9F8}"/>
              </a:ext>
            </a:extLst>
          </p:cNvPr>
          <p:cNvCxnSpPr/>
          <p:nvPr/>
        </p:nvCxnSpPr>
        <p:spPr>
          <a:xfrm>
            <a:off x="3659454" y="2427436"/>
            <a:ext cx="490742" cy="5602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19">
            <a:extLst>
              <a:ext uri="{FF2B5EF4-FFF2-40B4-BE49-F238E27FC236}">
                <a16:creationId xmlns:a16="http://schemas.microsoft.com/office/drawing/2014/main" id="{FA7300A7-4A97-0E46-BC2F-BFF79470B4DD}"/>
              </a:ext>
            </a:extLst>
          </p:cNvPr>
          <p:cNvCxnSpPr>
            <a:cxnSpLocks/>
            <a:stCxn id="30" idx="2"/>
            <a:endCxn id="29" idx="0"/>
          </p:cNvCxnSpPr>
          <p:nvPr/>
        </p:nvCxnSpPr>
        <p:spPr>
          <a:xfrm>
            <a:off x="1507912" y="2685552"/>
            <a:ext cx="0" cy="3054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24">
            <a:extLst>
              <a:ext uri="{FF2B5EF4-FFF2-40B4-BE49-F238E27FC236}">
                <a16:creationId xmlns:a16="http://schemas.microsoft.com/office/drawing/2014/main" id="{FBC2E4FD-9A94-2E40-A3F8-125ADABF6EE0}"/>
              </a:ext>
            </a:extLst>
          </p:cNvPr>
          <p:cNvCxnSpPr>
            <a:stCxn id="31" idx="2"/>
            <a:endCxn id="32" idx="0"/>
          </p:cNvCxnSpPr>
          <p:nvPr/>
        </p:nvCxnSpPr>
        <p:spPr>
          <a:xfrm flipH="1">
            <a:off x="3289004" y="3618690"/>
            <a:ext cx="1" cy="411982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79CA69F-B1F0-0549-8345-8FEABFC923A2}"/>
              </a:ext>
            </a:extLst>
          </p:cNvPr>
          <p:cNvSpPr txBox="1"/>
          <p:nvPr/>
        </p:nvSpPr>
        <p:spPr>
          <a:xfrm>
            <a:off x="1929444" y="2616538"/>
            <a:ext cx="816149" cy="17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Static Analysis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F1EFC9-58F3-A342-9DF7-1D23CF7A62DB}"/>
              </a:ext>
            </a:extLst>
          </p:cNvPr>
          <p:cNvSpPr txBox="1"/>
          <p:nvPr/>
        </p:nvSpPr>
        <p:spPr>
          <a:xfrm>
            <a:off x="3867480" y="2618603"/>
            <a:ext cx="552399" cy="17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Unit Test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4E23237-93AD-8844-907D-584F9EBF72A0}"/>
              </a:ext>
            </a:extLst>
          </p:cNvPr>
          <p:cNvSpPr txBox="1"/>
          <p:nvPr/>
        </p:nvSpPr>
        <p:spPr>
          <a:xfrm>
            <a:off x="3247320" y="3630169"/>
            <a:ext cx="761975" cy="17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Code Review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48649" y="2000827"/>
            <a:ext cx="9299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/>
              <a:t>Developer</a:t>
            </a:r>
            <a:endParaRPr lang="ko-KR" altLang="en-US" sz="1200" b="1" dirty="0"/>
          </a:p>
        </p:txBody>
      </p:sp>
      <p:pic>
        <p:nvPicPr>
          <p:cNvPr id="43" name="그림 42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>
                        <a14:foregroundMark x1="38068" y1="54545" x2="38068" y2="54545"/>
                        <a14:foregroundMark x1="49432" y1="55944" x2="49432" y2="55944"/>
                        <a14:foregroundMark x1="56534" y1="55944" x2="56534" y2="55944"/>
                        <a14:foregroundMark x1="65057" y1="49650" x2="65057" y2="49650"/>
                        <a14:foregroundMark x1="69602" y1="51049" x2="69602" y2="51049"/>
                        <a14:foregroundMark x1="69602" y1="30070" x2="69602" y2="30070"/>
                        <a14:foregroundMark x1="82955" y1="53147" x2="82955" y2="53147"/>
                        <a14:foregroundMark x1="89489" y1="55944" x2="89489" y2="55944"/>
                        <a14:foregroundMark x1="88920" y1="86014" x2="88920" y2="86014"/>
                        <a14:foregroundMark x1="24148" y1="62937" x2="24148" y2="62937"/>
                        <a14:foregroundMark x1="9659" y1="60839" x2="9659" y2="608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72" y="3213553"/>
            <a:ext cx="728333" cy="295885"/>
          </a:xfrm>
          <a:prstGeom prst="rect">
            <a:avLst/>
          </a:prstGeom>
        </p:spPr>
      </p:pic>
      <p:pic>
        <p:nvPicPr>
          <p:cNvPr id="44" name="Picture 24" descr="maria dbì ëí ì´ë¯¸ì§ ê²ìê²°ê³¼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044" y="3394416"/>
            <a:ext cx="683685" cy="38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6" descr="djangoì ëí ì´ë¯¸ì§ ê²ìê²°ê³¼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050" y="3583649"/>
            <a:ext cx="711855" cy="583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pythonì ëí ì´ë¯¸ì§ ê²ìê²°ê³¼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729" y="3901627"/>
            <a:ext cx="463180" cy="46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sonarqubeì ëí ì´ë¯¸ì§ ê²ìê²°ê³¼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545" y="2118503"/>
            <a:ext cx="989825" cy="27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Straight Arrow Connector 13">
            <a:extLst>
              <a:ext uri="{FF2B5EF4-FFF2-40B4-BE49-F238E27FC236}">
                <a16:creationId xmlns:a16="http://schemas.microsoft.com/office/drawing/2014/main" id="{99665756-7998-B44E-A633-672C9903E163}"/>
              </a:ext>
            </a:extLst>
          </p:cNvPr>
          <p:cNvCxnSpPr>
            <a:cxnSpLocks/>
            <a:stCxn id="28" idx="2"/>
            <a:endCxn id="27" idx="0"/>
          </p:cNvCxnSpPr>
          <p:nvPr/>
        </p:nvCxnSpPr>
        <p:spPr>
          <a:xfrm>
            <a:off x="4920861" y="3438154"/>
            <a:ext cx="0" cy="6789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모서리가 둥근 직사각형 26"/>
          <p:cNvSpPr/>
          <p:nvPr/>
        </p:nvSpPr>
        <p:spPr>
          <a:xfrm>
            <a:off x="4498853" y="4117140"/>
            <a:ext cx="844016" cy="4542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Alpha Server</a:t>
            </a:r>
            <a:endParaRPr lang="ko-KR" altLang="en-US" sz="1200" b="1" dirty="0"/>
          </a:p>
        </p:txBody>
      </p:sp>
      <p:cxnSp>
        <p:nvCxnSpPr>
          <p:cNvPr id="51" name="Straight Arrow Connector 13">
            <a:extLst>
              <a:ext uri="{FF2B5EF4-FFF2-40B4-BE49-F238E27FC236}">
                <a16:creationId xmlns:a16="http://schemas.microsoft.com/office/drawing/2014/main" id="{99665756-7998-B44E-A633-672C9903E163}"/>
              </a:ext>
            </a:extLst>
          </p:cNvPr>
          <p:cNvCxnSpPr>
            <a:cxnSpLocks/>
            <a:stCxn id="47" idx="0"/>
            <a:endCxn id="1028" idx="1"/>
          </p:cNvCxnSpPr>
          <p:nvPr/>
        </p:nvCxnSpPr>
        <p:spPr>
          <a:xfrm>
            <a:off x="3326458" y="2118503"/>
            <a:ext cx="2665670" cy="9911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13">
            <a:extLst>
              <a:ext uri="{FF2B5EF4-FFF2-40B4-BE49-F238E27FC236}">
                <a16:creationId xmlns:a16="http://schemas.microsoft.com/office/drawing/2014/main" id="{99665756-7998-B44E-A633-672C9903E163}"/>
              </a:ext>
            </a:extLst>
          </p:cNvPr>
          <p:cNvCxnSpPr>
            <a:cxnSpLocks/>
          </p:cNvCxnSpPr>
          <p:nvPr/>
        </p:nvCxnSpPr>
        <p:spPr>
          <a:xfrm>
            <a:off x="5195455" y="3098363"/>
            <a:ext cx="796673" cy="7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17F1EFC9-58F3-A342-9DF7-1D23CF7A62DB}"/>
              </a:ext>
            </a:extLst>
          </p:cNvPr>
          <p:cNvSpPr txBox="1"/>
          <p:nvPr/>
        </p:nvSpPr>
        <p:spPr>
          <a:xfrm>
            <a:off x="4879554" y="2503172"/>
            <a:ext cx="1058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latin typeface="Nanum Gothic" panose="020D0604000000000000" pitchFamily="34" charset="-127"/>
                <a:ea typeface="Nanum Gothic" panose="020D0604000000000000" pitchFamily="34" charset="-127"/>
              </a:rPr>
              <a:t>Notification</a:t>
            </a:r>
            <a:endParaRPr lang="en-US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7654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1014</TotalTime>
  <Words>10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Nanum Gothic</vt:lpstr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3</cp:revision>
  <dcterms:created xsi:type="dcterms:W3CDTF">2018-08-22T07:22:35Z</dcterms:created>
  <dcterms:modified xsi:type="dcterms:W3CDTF">2018-08-23T00:16:38Z</dcterms:modified>
</cp:coreProperties>
</file>

<file path=docProps/thumbnail.jpeg>
</file>